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  <a:srgbClr val="666666"/>
    <a:srgbClr val="FFFFFF"/>
    <a:srgbClr val="A48929"/>
    <a:srgbClr val="AA8F2A"/>
    <a:srgbClr val="756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68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D0B09-9846-44BD-A4BE-957D8F76FDA7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B0A5-0A90-47DF-A847-A1EFAC47EE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5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B0A5-0A90-47DF-A847-A1EFAC47EE3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214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795-336E-A72D-17D1-4A9C2965E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F5774-07C6-4C48-23FF-FBCC4210B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9860D-5EC3-1958-0E80-F61945D4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0840-68A4-F2EE-3A30-99EAD2A0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31333-D1F5-CA87-06F7-33B09E67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457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39DA-BBB9-560F-D1E5-E1FBF83A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48876-CAF3-F113-4823-B138FA9B6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5E7AD-96BC-5A0B-7F3D-CB47796B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97E74-3216-8DAD-05B6-B331093B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49DA-E30E-1EBB-7313-0D814156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398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B49C6-6BBC-A0EF-6A6F-C10B68D30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A129F-67B3-29F6-0C53-283807AE8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D222-4405-67F6-86A2-F04162F8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91DC7-E23A-FB1E-3D5A-B60D4C88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54A4A-9B00-0D30-C14D-1301D5A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3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5EFD-95AF-2FBD-DC91-0289F232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B3C-EF52-46E4-0092-24C4C6AED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91E9-9DCB-D6DA-59C9-F086C71B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5160-EB81-1EA4-D388-413F7E18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70D1-EC67-24F8-66D4-49447491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081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450D-CED8-74A0-B617-CA82CC01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D6BC1-DC1A-9B68-DF61-568EE312A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612F-3CA0-743A-A21E-EF7FD338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7901-605F-7A22-54A5-5E8A6C57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05E7-E3D1-EA24-5445-00149259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50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AFFE-6391-10E4-2B9A-6534CC02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CE12B-A242-BB16-2A00-05DE49B31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EEFC8-137C-1E91-7EEF-6F10C93DF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C5088-34CD-0F1F-8D51-36F57669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0EED1-6E51-D537-30A9-2CD6ADA1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AF84F-4469-FEC9-E961-5A4EDCDB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066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69BD-F3E7-AEEE-BD0A-26E8760D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7EDE-6A44-0933-BF07-268E9A72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8ECB4-975C-0FAB-DDEA-9B6BF2E55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C4CED-B29A-2B67-0C4E-5FE4CAD2B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3703-4D6D-13C5-71D2-A90815E0A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0EB3F6-5B4C-FAB7-E235-C77D5690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7F80D-F1E1-8664-CFEF-D7CA0ED0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95A4B-A075-4CBD-0C49-13C80A2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06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2D1A-A04E-D73E-CA64-B5CF5479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F0C73-D207-5564-5B50-6B7E5590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B35D3-EE26-F9EB-B5A6-3AAEFD13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442BA-BDA0-DA2B-6C0F-C27CDF20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335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E477-78F9-0535-DDD2-13932A8B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616C0-0B05-685B-B4FC-72ECA641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61FB5-9E02-51E1-F3CB-C732D34A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510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CAD8-32E3-9EBF-6E0B-F54342E9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989E-E945-7FAE-DC54-EE59E656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F87E3-651B-EF2D-3392-7562AAA40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81767-6E21-FD67-F6F5-A626BA79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3B61F-03F4-A176-9159-F051DF8B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508F6-D197-9151-2BDB-9B3BB592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71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7DDD-9112-B7A0-D3C0-382E49A0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92C7B-FE6B-6483-7541-7E242D0B1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FBE7-155D-7305-17E2-03A10D67C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F539B-A268-9DA5-D9EF-8A2E00C5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E902-9EA8-1E6E-CC0C-F9314C6A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B387F-1356-2B7E-A5CB-46BC9F38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409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51629E-02F7-208E-C051-1EB6A0FA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A7084-71A1-9927-6FE6-8F04085D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6A634-17E7-2BCA-25F6-6EC309959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914BCC-409A-41D2-81C6-0F3FA3AC3D23}" type="datetimeFigureOut">
              <a:rPr lang="en-SG" smtClean="0"/>
              <a:t>30/7/2025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FB78E-72C3-D54F-9AE1-1F8A36761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5ED2-97D4-28C8-60EF-082DAF988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326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jp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1A041C5F-E95E-D169-DE83-5E66D3D9C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4" y="384557"/>
            <a:ext cx="3743905" cy="5682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9B7E1-C259-9776-8231-AA1FD68F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03" y="384557"/>
            <a:ext cx="3743905" cy="568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55104-DF1E-0DB6-AD59-B11543B2336D}"/>
              </a:ext>
            </a:extLst>
          </p:cNvPr>
          <p:cNvSpPr txBox="1"/>
          <p:nvPr/>
        </p:nvSpPr>
        <p:spPr>
          <a:xfrm>
            <a:off x="1036194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FDE443-3B49-F383-51AD-1CF8FC55873C}"/>
              </a:ext>
            </a:extLst>
          </p:cNvPr>
          <p:cNvSpPr txBox="1"/>
          <p:nvPr/>
        </p:nvSpPr>
        <p:spPr>
          <a:xfrm>
            <a:off x="5067299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83D52B-0738-AB00-ACED-BE2BE65E63B9}"/>
              </a:ext>
            </a:extLst>
          </p:cNvPr>
          <p:cNvSpPr txBox="1"/>
          <p:nvPr/>
        </p:nvSpPr>
        <p:spPr>
          <a:xfrm>
            <a:off x="9110992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Textures</a:t>
            </a:r>
          </a:p>
        </p:txBody>
      </p:sp>
      <p:pic>
        <p:nvPicPr>
          <p:cNvPr id="48" name="Picture 47" descr="A black and white photo frame&#10;&#10;AI-generated content may be incorrect.">
            <a:extLst>
              <a:ext uri="{FF2B5EF4-FFF2-40B4-BE49-F238E27FC236}">
                <a16:creationId xmlns:a16="http://schemas.microsoft.com/office/drawing/2014/main" id="{527654FB-748F-85B7-B612-147A93BCE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95" y="2558009"/>
            <a:ext cx="1498818" cy="1498818"/>
          </a:xfrm>
          <a:prstGeom prst="rect">
            <a:avLst/>
          </a:prstGeom>
        </p:spPr>
      </p:pic>
      <p:pic>
        <p:nvPicPr>
          <p:cNvPr id="50" name="Picture 49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FF1FE416-B3ED-6203-298B-9315A984B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29" y="4422926"/>
            <a:ext cx="1794859" cy="1794859"/>
          </a:xfrm>
          <a:prstGeom prst="rect">
            <a:avLst/>
          </a:prstGeom>
        </p:spPr>
      </p:pic>
      <p:pic>
        <p:nvPicPr>
          <p:cNvPr id="54" name="Picture 53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C62C8BC3-F151-6C22-F757-0466B640C5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59" y="218675"/>
            <a:ext cx="1847633" cy="1847633"/>
          </a:xfrm>
          <a:prstGeom prst="rect">
            <a:avLst/>
          </a:prstGeom>
        </p:spPr>
      </p:pic>
      <p:pic>
        <p:nvPicPr>
          <p:cNvPr id="56" name="Picture 55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B5AC07C7-A86D-C864-2744-2ECDF6E8E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694" y="3074147"/>
            <a:ext cx="2356973" cy="2356973"/>
          </a:xfrm>
          <a:prstGeom prst="rect">
            <a:avLst/>
          </a:prstGeom>
        </p:spPr>
      </p:pic>
      <p:pic>
        <p:nvPicPr>
          <p:cNvPr id="60" name="Picture 59" descr="A black and white brush stroke&#10;&#10;AI-generated content may be incorrect.">
            <a:extLst>
              <a:ext uri="{FF2B5EF4-FFF2-40B4-BE49-F238E27FC236}">
                <a16:creationId xmlns:a16="http://schemas.microsoft.com/office/drawing/2014/main" id="{669457D3-ECD1-622B-DBE6-DD7AEFDAD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31" y="1830830"/>
            <a:ext cx="1639457" cy="655204"/>
          </a:xfrm>
          <a:prstGeom prst="rect">
            <a:avLst/>
          </a:prstGeom>
        </p:spPr>
      </p:pic>
      <p:pic>
        <p:nvPicPr>
          <p:cNvPr id="62" name="Picture 61" descr="A black and white paint brush stroke&#10;&#10;AI-generated content may be incorrect.">
            <a:extLst>
              <a:ext uri="{FF2B5EF4-FFF2-40B4-BE49-F238E27FC236}">
                <a16:creationId xmlns:a16="http://schemas.microsoft.com/office/drawing/2014/main" id="{504A7D78-1FDF-0759-B714-F1EB9AB62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0" y="330996"/>
            <a:ext cx="1639457" cy="922194"/>
          </a:xfrm>
          <a:prstGeom prst="rect">
            <a:avLst/>
          </a:prstGeom>
        </p:spPr>
      </p:pic>
      <p:pic>
        <p:nvPicPr>
          <p:cNvPr id="64" name="Picture 63" descr="A white line in black background&#10;&#10;AI-generated content may be incorrect.">
            <a:extLst>
              <a:ext uri="{FF2B5EF4-FFF2-40B4-BE49-F238E27FC236}">
                <a16:creationId xmlns:a16="http://schemas.microsoft.com/office/drawing/2014/main" id="{C0CA8BDB-3E53-8CE1-D67F-2F5299C55E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692" y="1056019"/>
            <a:ext cx="1639456" cy="614795"/>
          </a:xfrm>
          <a:prstGeom prst="rect">
            <a:avLst/>
          </a:prstGeom>
        </p:spPr>
      </p:pic>
      <p:pic>
        <p:nvPicPr>
          <p:cNvPr id="66" name="Picture 65" descr="A black and white border&#10;&#10;AI-generated content may be incorrect.">
            <a:extLst>
              <a:ext uri="{FF2B5EF4-FFF2-40B4-BE49-F238E27FC236}">
                <a16:creationId xmlns:a16="http://schemas.microsoft.com/office/drawing/2014/main" id="{3192C2D3-1F27-3D51-CAD6-41B4DDEAF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80" y="1823965"/>
            <a:ext cx="1372680" cy="514754"/>
          </a:xfrm>
          <a:prstGeom prst="rect">
            <a:avLst/>
          </a:prstGeom>
        </p:spPr>
      </p:pic>
      <p:pic>
        <p:nvPicPr>
          <p:cNvPr id="68" name="Picture 67" descr="A black brush stroke on a white background&#10;&#10;AI-generated content may be incorrect.">
            <a:extLst>
              <a:ext uri="{FF2B5EF4-FFF2-40B4-BE49-F238E27FC236}">
                <a16:creationId xmlns:a16="http://schemas.microsoft.com/office/drawing/2014/main" id="{5B1E2F1F-3EFF-E49F-52F1-B70758B92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368" y="4075150"/>
            <a:ext cx="1316524" cy="493057"/>
          </a:xfrm>
          <a:prstGeom prst="rect">
            <a:avLst/>
          </a:prstGeom>
        </p:spPr>
      </p:pic>
      <p:pic>
        <p:nvPicPr>
          <p:cNvPr id="70" name="Picture 69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6637DBA7-C3BD-FFA3-B766-C5AB90EC7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91" y="2877682"/>
            <a:ext cx="1593147" cy="696682"/>
          </a:xfrm>
          <a:prstGeom prst="rect">
            <a:avLst/>
          </a:prstGeom>
        </p:spPr>
      </p:pic>
      <p:pic>
        <p:nvPicPr>
          <p:cNvPr id="74" name="Picture 73" descr="A white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C38926FC-6022-FD81-C6E4-9802EF624F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246" y="4840255"/>
            <a:ext cx="888039" cy="9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0739A72-9017-E826-11D4-7EBD0EB29D8A}"/>
              </a:ext>
            </a:extLst>
          </p:cNvPr>
          <p:cNvSpPr txBox="1"/>
          <p:nvPr/>
        </p:nvSpPr>
        <p:spPr>
          <a:xfrm>
            <a:off x="2958685" y="611008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4004" y="12136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C5AAC4B-820E-ADE9-2E69-A09049FC92C2}"/>
              </a:ext>
            </a:extLst>
          </p:cNvPr>
          <p:cNvSpPr txBox="1"/>
          <p:nvPr/>
        </p:nvSpPr>
        <p:spPr>
          <a:xfrm>
            <a:off x="7094051" y="611008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pic>
        <p:nvPicPr>
          <p:cNvPr id="87" name="Picture 86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41BD5785-F1CB-6805-DCE5-CAC8347FD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15" y="427150"/>
            <a:ext cx="3743905" cy="5682932"/>
          </a:xfrm>
          <a:prstGeom prst="rect">
            <a:avLst/>
          </a:prstGeom>
        </p:spPr>
      </p:pic>
      <p:pic>
        <p:nvPicPr>
          <p:cNvPr id="3" name="Picture 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5710D3F4-A216-16DA-D6FB-2DD6D20F5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05" y="447218"/>
            <a:ext cx="3743905" cy="5662863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B222BCE-54C3-EF91-6CB3-3BA23053EA9B}"/>
              </a:ext>
            </a:extLst>
          </p:cNvPr>
          <p:cNvSpPr/>
          <p:nvPr/>
        </p:nvSpPr>
        <p:spPr>
          <a:xfrm rot="17623117">
            <a:off x="3662946" y="2714552"/>
            <a:ext cx="1026511" cy="3202958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6570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D2758F-BFC2-3DCA-AE1A-53E66CA0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04BE421-10C2-8F36-582B-2FC625F70CF7}"/>
              </a:ext>
            </a:extLst>
          </p:cNvPr>
          <p:cNvSpPr txBox="1"/>
          <p:nvPr/>
        </p:nvSpPr>
        <p:spPr>
          <a:xfrm>
            <a:off x="158071" y="1305311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(Before)</a:t>
            </a:r>
            <a:endParaRPr lang="en-SG" sz="11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green and blue bar graph&#10;&#10;AI-generated content may be incorrect.">
            <a:extLst>
              <a:ext uri="{FF2B5EF4-FFF2-40B4-BE49-F238E27FC236}">
                <a16:creationId xmlns:a16="http://schemas.microsoft.com/office/drawing/2014/main" id="{E7C7A18E-F445-C114-ABE4-57E0B802B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" t="2076" r="68831" b="1123"/>
          <a:stretch>
            <a:fillRect/>
          </a:stretch>
        </p:blipFill>
        <p:spPr>
          <a:xfrm>
            <a:off x="11161520" y="936405"/>
            <a:ext cx="535473" cy="4985190"/>
          </a:xfrm>
          <a:prstGeom prst="rect">
            <a:avLst/>
          </a:prstGeom>
        </p:spPr>
      </p:pic>
      <p:sp>
        <p:nvSpPr>
          <p:cNvPr id="10" name="Double Bracket 9">
            <a:extLst>
              <a:ext uri="{FF2B5EF4-FFF2-40B4-BE49-F238E27FC236}">
                <a16:creationId xmlns:a16="http://schemas.microsoft.com/office/drawing/2014/main" id="{EF607688-2CA7-EFE2-BEEB-888BDFEA154C}"/>
              </a:ext>
            </a:extLst>
          </p:cNvPr>
          <p:cNvSpPr/>
          <p:nvPr/>
        </p:nvSpPr>
        <p:spPr>
          <a:xfrm>
            <a:off x="1739702" y="290906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360947B0-E5F2-C2D4-387D-328094AB2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82622"/>
            <a:ext cx="1800604" cy="2723514"/>
          </a:xfrm>
          <a:prstGeom prst="rect">
            <a:avLst/>
          </a:prstGeom>
        </p:spPr>
      </p:pic>
      <p:pic>
        <p:nvPicPr>
          <p:cNvPr id="22" name="Picture 21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A745E431-5A1E-29CA-BCBD-94D17827B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642802"/>
            <a:ext cx="1800604" cy="2723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55943F-A90E-C08C-F904-764014ECA391}"/>
              </a:ext>
            </a:extLst>
          </p:cNvPr>
          <p:cNvSpPr txBox="1"/>
          <p:nvPr/>
        </p:nvSpPr>
        <p:spPr>
          <a:xfrm>
            <a:off x="4433959" y="5241408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9B18D8-5947-9FF9-6AC1-464B36338A52}"/>
              </a:ext>
            </a:extLst>
          </p:cNvPr>
          <p:cNvSpPr txBox="1"/>
          <p:nvPr/>
        </p:nvSpPr>
        <p:spPr>
          <a:xfrm>
            <a:off x="4445241" y="1992034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pic>
        <p:nvPicPr>
          <p:cNvPr id="33" name="Picture 32" descr="A close-up of a painting&#10;&#10;AI-generated content may be incorrect.">
            <a:extLst>
              <a:ext uri="{FF2B5EF4-FFF2-40B4-BE49-F238E27FC236}">
                <a16:creationId xmlns:a16="http://schemas.microsoft.com/office/drawing/2014/main" id="{A0EE411D-D6B1-7ECF-F7F1-B1334BC81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8617292" y="3676522"/>
            <a:ext cx="1743551" cy="2656069"/>
          </a:xfrm>
          <a:prstGeom prst="rect">
            <a:avLst/>
          </a:prstGeom>
        </p:spPr>
      </p:pic>
      <p:pic>
        <p:nvPicPr>
          <p:cNvPr id="35" name="Picture 3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CBBA6878-1C38-64F9-6C96-5AB6E1D12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8626612" y="432117"/>
            <a:ext cx="1743551" cy="26341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940237D-F848-AB1B-E758-6AB85DEA7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597" y="382622"/>
            <a:ext cx="1800604" cy="2733165"/>
          </a:xfrm>
          <a:prstGeom prst="rect">
            <a:avLst/>
          </a:prstGeom>
        </p:spPr>
      </p:pic>
      <p:pic>
        <p:nvPicPr>
          <p:cNvPr id="37" name="Picture 36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A5F20985-1024-4252-8C0B-D2F338FAFD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97" y="3642802"/>
            <a:ext cx="1800604" cy="2723513"/>
          </a:xfrm>
          <a:prstGeom prst="rect">
            <a:avLst/>
          </a:prstGeom>
        </p:spPr>
      </p:pic>
      <p:sp>
        <p:nvSpPr>
          <p:cNvPr id="41" name="Equals 40">
            <a:extLst>
              <a:ext uri="{FF2B5EF4-FFF2-40B4-BE49-F238E27FC236}">
                <a16:creationId xmlns:a16="http://schemas.microsoft.com/office/drawing/2014/main" id="{366D384E-BCBD-C69C-C0EA-AE55EA3E1FFD}"/>
              </a:ext>
            </a:extLst>
          </p:cNvPr>
          <p:cNvSpPr/>
          <p:nvPr/>
        </p:nvSpPr>
        <p:spPr>
          <a:xfrm>
            <a:off x="7823860" y="1305311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9736EC28-92F3-A2E3-3362-290508286350}"/>
              </a:ext>
            </a:extLst>
          </p:cNvPr>
          <p:cNvSpPr/>
          <p:nvPr/>
        </p:nvSpPr>
        <p:spPr>
          <a:xfrm>
            <a:off x="1750517" y="3556317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Equals 42">
            <a:extLst>
              <a:ext uri="{FF2B5EF4-FFF2-40B4-BE49-F238E27FC236}">
                <a16:creationId xmlns:a16="http://schemas.microsoft.com/office/drawing/2014/main" id="{125A653D-485F-5C5C-2A49-DAA99F0034DD}"/>
              </a:ext>
            </a:extLst>
          </p:cNvPr>
          <p:cNvSpPr/>
          <p:nvPr/>
        </p:nvSpPr>
        <p:spPr>
          <a:xfrm>
            <a:off x="7834675" y="4570722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9B1AFE-3F86-33B7-2560-135263842CD4}"/>
              </a:ext>
            </a:extLst>
          </p:cNvPr>
          <p:cNvSpPr txBox="1"/>
          <p:nvPr/>
        </p:nvSpPr>
        <p:spPr>
          <a:xfrm>
            <a:off x="10752609" y="567073"/>
            <a:ext cx="135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High RMSE</a:t>
            </a:r>
            <a:endParaRPr lang="en-SG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6F6A4B-00F6-DD69-75C6-5D5FB0A784E6}"/>
              </a:ext>
            </a:extLst>
          </p:cNvPr>
          <p:cNvSpPr txBox="1"/>
          <p:nvPr/>
        </p:nvSpPr>
        <p:spPr>
          <a:xfrm>
            <a:off x="10838706" y="5921595"/>
            <a:ext cx="1267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Low RMSE</a:t>
            </a:r>
            <a:endParaRPr lang="en-S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4DACBA-2C4E-EE39-544A-BD44A0476F83}"/>
              </a:ext>
            </a:extLst>
          </p:cNvPr>
          <p:cNvSpPr txBox="1"/>
          <p:nvPr/>
        </p:nvSpPr>
        <p:spPr>
          <a:xfrm>
            <a:off x="198237" y="4557258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(After)</a:t>
            </a:r>
            <a:endParaRPr lang="en-SG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5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36941-8A3C-2246-DD98-863FC4E2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319A7B97-099A-C4F3-19EC-140952672CAC}"/>
              </a:ext>
            </a:extLst>
          </p:cNvPr>
          <p:cNvSpPr txBox="1"/>
          <p:nvPr/>
        </p:nvSpPr>
        <p:spPr>
          <a:xfrm>
            <a:off x="1121876" y="5738606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Before RMSE</a:t>
            </a:r>
          </a:p>
        </p:txBody>
      </p:sp>
      <p:pic>
        <p:nvPicPr>
          <p:cNvPr id="4" name="Picture 3" descr="A close-up of a painting&#10;&#10;AI-generated content may be incorrect.">
            <a:extLst>
              <a:ext uri="{FF2B5EF4-FFF2-40B4-BE49-F238E27FC236}">
                <a16:creationId xmlns:a16="http://schemas.microsoft.com/office/drawing/2014/main" id="{A01EEE7B-1125-7210-53FA-63B20AC4F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4759668" y="726019"/>
            <a:ext cx="3212759" cy="4894213"/>
          </a:xfrm>
          <a:prstGeom prst="rect">
            <a:avLst/>
          </a:prstGeom>
        </p:spPr>
      </p:pic>
      <p:pic>
        <p:nvPicPr>
          <p:cNvPr id="5" name="Picture 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7F4EE245-C057-5347-7C89-F59023599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470326" y="726019"/>
            <a:ext cx="3212759" cy="4853866"/>
          </a:xfrm>
          <a:prstGeom prst="rect">
            <a:avLst/>
          </a:prstGeom>
        </p:spPr>
      </p:pic>
      <p:sp>
        <p:nvSpPr>
          <p:cNvPr id="6" name="Equals 5">
            <a:extLst>
              <a:ext uri="{FF2B5EF4-FFF2-40B4-BE49-F238E27FC236}">
                <a16:creationId xmlns:a16="http://schemas.microsoft.com/office/drawing/2014/main" id="{BE6EF5DC-851E-DF4F-512E-1DAE27BD66D1}"/>
              </a:ext>
            </a:extLst>
          </p:cNvPr>
          <p:cNvSpPr/>
          <p:nvPr/>
        </p:nvSpPr>
        <p:spPr>
          <a:xfrm>
            <a:off x="8122751" y="2742220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9D7AC9A5-EFC4-B63A-2EB1-72830CA3EB9C}"/>
              </a:ext>
            </a:extLst>
          </p:cNvPr>
          <p:cNvSpPr/>
          <p:nvPr/>
        </p:nvSpPr>
        <p:spPr>
          <a:xfrm>
            <a:off x="3940389" y="2995611"/>
            <a:ext cx="561975" cy="381000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87A1E-3EA0-206A-A81B-1D1A3CFAEC7E}"/>
              </a:ext>
            </a:extLst>
          </p:cNvPr>
          <p:cNvSpPr txBox="1"/>
          <p:nvPr/>
        </p:nvSpPr>
        <p:spPr>
          <a:xfrm>
            <a:off x="5198576" y="5738606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After RMSE</a:t>
            </a:r>
          </a:p>
        </p:txBody>
      </p:sp>
    </p:spTree>
    <p:extLst>
      <p:ext uri="{BB962C8B-B14F-4D97-AF65-F5344CB8AC3E}">
        <p14:creationId xmlns:p14="http://schemas.microsoft.com/office/powerpoint/2010/main" val="3227313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26</Words>
  <Application>Microsoft Office PowerPoint</Application>
  <PresentationFormat>Widescreen</PresentationFormat>
  <Paragraphs>16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Lee</dc:creator>
  <cp:lastModifiedBy>John Lee</cp:lastModifiedBy>
  <cp:revision>6</cp:revision>
  <dcterms:created xsi:type="dcterms:W3CDTF">2025-07-30T11:07:34Z</dcterms:created>
  <dcterms:modified xsi:type="dcterms:W3CDTF">2025-07-30T14:25:57Z</dcterms:modified>
</cp:coreProperties>
</file>